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10626</TotalTime>
  <Words>4728</Words>
  <Application>Microsoft Office PowerPoint</Application>
  <PresentationFormat>Grand écran</PresentationFormat>
  <Paragraphs>437</Paragraphs>
  <Slides>129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129</vt:i4>
      </vt:variant>
    </vt:vector>
  </HeadingPairs>
  <TitlesOfParts>
    <vt:vector size="135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50</cp:revision>
  <dcterms:created xsi:type="dcterms:W3CDTF">2025-05-04T05:41:01Z</dcterms:created>
  <dcterms:modified xsi:type="dcterms:W3CDTF">2025-05-11T14:47:06Z</dcterms:modified>
</cp:coreProperties>
</file>